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590" autoAdjust="0"/>
  </p:normalViewPr>
  <p:slideViewPr>
    <p:cSldViewPr>
      <p:cViewPr varScale="1">
        <p:scale>
          <a:sx n="66" d="100"/>
          <a:sy n="66" d="100"/>
        </p:scale>
        <p:origin x="-5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t-RU" sz="6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Хәерле көн,     </a:t>
            </a:r>
          </a:p>
          <a:p>
            <a:pPr>
              <a:buNone/>
            </a:pPr>
            <a:r>
              <a:rPr lang="tt-RU" sz="6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t-RU" sz="6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укучылар!</a:t>
            </a:r>
            <a:endParaRPr lang="ru-RU" sz="66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772400" cy="1470025"/>
          </a:xfrm>
        </p:spPr>
        <p:txBody>
          <a:bodyPr>
            <a:normAutofit/>
          </a:bodyPr>
          <a:lstStyle/>
          <a:p>
            <a:r>
              <a:rPr lang="tt-RU" sz="32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Дәреснең темасы</a:t>
            </a:r>
            <a:r>
              <a:rPr lang="tt-RU" sz="32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ru-RU" sz="32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844824"/>
            <a:ext cx="7956376" cy="3312368"/>
          </a:xfrm>
        </p:spPr>
        <p:txBody>
          <a:bodyPr>
            <a:noAutofit/>
          </a:bodyPr>
          <a:lstStyle/>
          <a:p>
            <a:r>
              <a:rPr lang="tt-RU" sz="5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“Җөмләнең тиңдәш кисәкләре”</a:t>
            </a:r>
          </a:p>
          <a:p>
            <a:r>
              <a:rPr lang="tt-RU" sz="3600" b="1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(Однородные </a:t>
            </a:r>
            <a:r>
              <a:rPr lang="tt-RU" sz="3600" b="1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члены предло</a:t>
            </a:r>
            <a:r>
              <a:rPr lang="ru-RU" sz="3600" b="1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</a:t>
            </a:r>
            <a:r>
              <a:rPr lang="tt-RU" sz="3600" b="1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ения)</a:t>
            </a:r>
            <a:endParaRPr lang="ru-RU" sz="36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3456384"/>
          </a:xfrm>
        </p:spPr>
        <p:txBody>
          <a:bodyPr>
            <a:normAutofit fontScale="90000"/>
          </a:bodyPr>
          <a:lstStyle/>
          <a:p>
            <a:r>
              <a:rPr lang="tt-RU" sz="3200" b="1" kern="12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Җөмләнең</a:t>
            </a:r>
            <a:r>
              <a:rPr lang="tt-RU" sz="3200" b="1" kern="1200" baseline="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т</a:t>
            </a:r>
            <a:r>
              <a:rPr lang="tt-RU" sz="3200" b="1" kern="12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иңдәш кисәкләре –</a:t>
            </a:r>
            <a:r>
              <a:rPr lang="tt-RU" sz="3200" b="1" kern="1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br>
              <a:rPr lang="tt-RU" sz="3200" b="1" kern="1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t-RU" sz="3200" b="1" kern="1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бер үк сорауга җавап биргән сүзләр.</a:t>
            </a:r>
            <a:br>
              <a:rPr lang="tt-RU" sz="3200" b="1" kern="1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t-RU" sz="3200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t-RU" sz="3200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t-RU" sz="3200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t-RU" sz="3200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(Однородные члены предло</a:t>
            </a:r>
            <a:r>
              <a:rPr lang="ru-RU" sz="3200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</a:t>
            </a:r>
            <a:r>
              <a:rPr lang="tt-RU" sz="3200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ения </a:t>
            </a:r>
            <a:r>
              <a:rPr lang="tt-RU" sz="3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отвечают на один и тот же вопрос)</a:t>
            </a:r>
            <a:r>
              <a:rPr lang="tt-RU" sz="3200" b="1" i="1" kern="1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t-RU" sz="3200" b="1" i="1" kern="1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t-RU" sz="3200" b="1" kern="1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t-RU" sz="3200" b="1" kern="1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t-RU" sz="3200" b="1" kern="12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t-RU" sz="3200" b="1" kern="12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3200" i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996952"/>
            <a:ext cx="8229600" cy="3229819"/>
          </a:xfrm>
        </p:spPr>
        <p:txBody>
          <a:bodyPr/>
          <a:lstStyle/>
          <a:p>
            <a:pPr algn="ctr">
              <a:buNone/>
            </a:pPr>
            <a:r>
              <a:rPr lang="tt-RU" sz="36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Тиңдәш ияләр </a:t>
            </a:r>
          </a:p>
          <a:p>
            <a:pPr algn="ctr">
              <a:buNone/>
            </a:pPr>
            <a:r>
              <a:rPr lang="tt-RU" sz="2800" i="1" dirty="0" smtClean="0">
                <a:solidFill>
                  <a:srgbClr val="C00000"/>
                </a:solidFill>
              </a:rPr>
              <a:t>(</a:t>
            </a:r>
            <a:r>
              <a:rPr lang="tt-RU" sz="2800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однородные </a:t>
            </a:r>
            <a:r>
              <a:rPr lang="tt-RU" sz="2800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</a:t>
            </a:r>
            <a:r>
              <a:rPr lang="ru-RU" sz="2800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лежащие</a:t>
            </a:r>
            <a:r>
              <a:rPr lang="tt-RU" sz="2800" i="1" dirty="0" smtClean="0">
                <a:solidFill>
                  <a:srgbClr val="C00000"/>
                </a:solidFill>
              </a:rPr>
              <a:t>)</a:t>
            </a:r>
          </a:p>
          <a:p>
            <a:r>
              <a:rPr lang="tt-RU" sz="2800" b="1" i="1" u="sng" dirty="0" smtClean="0"/>
              <a:t>Азат, Айрат, Рамил </a:t>
            </a:r>
            <a:r>
              <a:rPr lang="tt-RU" sz="2800" b="1" i="1" dirty="0" smtClean="0"/>
              <a:t>бер сыйныфта укыйлар.</a:t>
            </a:r>
          </a:p>
          <a:p>
            <a:r>
              <a:rPr lang="tt-RU" sz="2800" b="1" i="1" dirty="0" smtClean="0"/>
              <a:t>Бакчада </a:t>
            </a:r>
            <a:r>
              <a:rPr lang="tt-RU" sz="2800" b="1" i="1" u="sng" dirty="0" smtClean="0"/>
              <a:t>агачлар, куаклар, чәчәкләр </a:t>
            </a:r>
            <a:r>
              <a:rPr lang="tt-RU" sz="2800" b="1" i="1" dirty="0" smtClean="0"/>
              <a:t>үсәләр.</a:t>
            </a:r>
          </a:p>
          <a:p>
            <a:pPr>
              <a:buNone/>
            </a:pPr>
            <a:endParaRPr lang="tt-RU" sz="2800" i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Тиңдәш хәбәрләр</a:t>
            </a:r>
            <a:br>
              <a:rPr lang="tt-RU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t-RU" i="1" dirty="0" smtClean="0">
                <a:solidFill>
                  <a:srgbClr val="C00000"/>
                </a:solidFill>
              </a:rPr>
              <a:t>(</a:t>
            </a:r>
            <a:r>
              <a:rPr lang="tt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однородные сказуемые</a:t>
            </a:r>
            <a:r>
              <a:rPr lang="tt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t-RU" dirty="0" smtClean="0"/>
          </a:p>
          <a:p>
            <a:r>
              <a:rPr lang="tt-RU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Балалар мәктәптә </a:t>
            </a:r>
            <a:r>
              <a:rPr lang="tt-RU" i="1" u="db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укыйлар, язалар.</a:t>
            </a:r>
          </a:p>
          <a:p>
            <a:endParaRPr lang="tt-RU" i="1" u="dbl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tt-RU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Без урамда </a:t>
            </a:r>
            <a:r>
              <a:rPr lang="tt-RU" i="1" u="db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уйныйбыз, йөгерәбез, сикерәбез.</a:t>
            </a:r>
            <a:endParaRPr lang="ru-RU" i="1" u="dbl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t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8686800" cy="43204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t-RU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Тиңдәш </a:t>
            </a:r>
            <a:r>
              <a:rPr lang="tt-RU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аергычлар</a:t>
            </a:r>
            <a:endParaRPr lang="tt-RU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buNone/>
            </a:pPr>
            <a:r>
              <a:rPr lang="tt-RU" i="1" dirty="0" smtClean="0">
                <a:solidFill>
                  <a:srgbClr val="C00000"/>
                </a:solidFill>
              </a:rPr>
              <a:t>(</a:t>
            </a:r>
            <a:r>
              <a:rPr lang="tt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однородные определения)</a:t>
            </a:r>
          </a:p>
          <a:p>
            <a:r>
              <a:rPr lang="tt-RU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Бакчада </a:t>
            </a:r>
            <a:r>
              <a:rPr lang="tt-RU" i="1" u="wavyHeavy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ал, кызыл, зәңгәр </a:t>
            </a:r>
            <a:r>
              <a:rPr lang="tt-RU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чәчәкләр үсә.</a:t>
            </a:r>
          </a:p>
          <a:p>
            <a:endParaRPr lang="tt-RU" i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tt-RU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Без </a:t>
            </a:r>
            <a:r>
              <a:rPr lang="tt-RU" sz="3530" i="1" u="wavyHeavy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кызыл, сусыл, тәмле </a:t>
            </a:r>
            <a:r>
              <a:rPr lang="tt-RU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җиләкләр җыйдык.</a:t>
            </a:r>
          </a:p>
          <a:p>
            <a:pPr>
              <a:buNone/>
            </a:pPr>
            <a:endParaRPr lang="tt-RU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tt-RU" i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Дәреслек буенча эш</a:t>
            </a:r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(66-70 бит)</a:t>
            </a:r>
            <a:endParaRPr lang="ru-RU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t-RU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95 нче күнегү </a:t>
            </a:r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тиңдәш кисәкләрне әйт. (Назови однородные члены)</a:t>
            </a:r>
          </a:p>
          <a:p>
            <a:r>
              <a:rPr lang="tt-RU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97 нче күнегү </a:t>
            </a:r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дәфтәргә күчереп язарга, тиңдәш кисәкләрнең асларына сызарга. (Спиши предложения, подчеркни </a:t>
            </a:r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однородные </a:t>
            </a:r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члены)</a:t>
            </a:r>
            <a:endParaRPr lang="ru-RU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1683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b="1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һәм, ләкин, ә, әмма </a:t>
            </a:r>
            <a:r>
              <a:rPr lang="ru-RU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сүзләре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(союзы)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1"/>
          </a:xfrm>
        </p:spPr>
        <p:txBody>
          <a:bodyPr>
            <a:normAutofit/>
          </a:bodyPr>
          <a:lstStyle/>
          <a:p>
            <a:r>
              <a:rPr lang="ru-RU" b="1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һ</a:t>
            </a:r>
            <a:r>
              <a:rPr lang="ru-RU" b="1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әм </a:t>
            </a:r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союз</a:t>
            </a:r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i="1" dirty="0" smtClean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</a:t>
            </a:r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r>
              <a:rPr lang="ru-RU" b="1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</a:t>
            </a:r>
            <a:r>
              <a:rPr lang="ru-RU" b="1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әкин, ә </a:t>
            </a:r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союз </a:t>
            </a:r>
            <a:r>
              <a:rPr lang="ru-RU" b="1" i="1" dirty="0" smtClean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но</a:t>
            </a:r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r>
              <a:rPr lang="ru-RU" b="1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әмма </a:t>
            </a:r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союз </a:t>
            </a:r>
            <a:r>
              <a:rPr lang="ru-RU" b="1" i="1" dirty="0" smtClean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хотя</a:t>
            </a:r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Ике тиңдәш кисәк арасында </a:t>
            </a:r>
            <a:r>
              <a:rPr lang="ru-RU" b="1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һәм</a:t>
            </a:r>
            <a:r>
              <a:rPr lang="ru-RU" sz="2400" b="1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язылса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өтер куелмый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(Когда союз</a:t>
            </a:r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i="1" dirty="0" smtClean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</a:t>
            </a:r>
            <a:r>
              <a:rPr lang="ru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пишется между двумя однородными членами, запятая не ставится.)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tt-RU" b="1" i="1" u="sng" dirty="0" smtClean="0"/>
              <a:t>Азат, </a:t>
            </a:r>
            <a:r>
              <a:rPr lang="tt-RU" b="1" i="1" u="sng" dirty="0" smtClean="0"/>
              <a:t>Айрат</a:t>
            </a:r>
            <a:r>
              <a:rPr lang="tt-RU" b="1" i="1" dirty="0" smtClean="0"/>
              <a:t> </a:t>
            </a:r>
            <a:r>
              <a:rPr lang="tt-RU" b="1" i="1" dirty="0" smtClean="0">
                <a:solidFill>
                  <a:srgbClr val="C00000"/>
                </a:solidFill>
              </a:rPr>
              <a:t>һәм</a:t>
            </a:r>
            <a:r>
              <a:rPr lang="tt-RU" b="1" i="1" u="sng" dirty="0" smtClean="0"/>
              <a:t>  </a:t>
            </a:r>
            <a:r>
              <a:rPr lang="tt-RU" b="1" i="1" u="sng" dirty="0" smtClean="0"/>
              <a:t>Рамил </a:t>
            </a:r>
            <a:r>
              <a:rPr lang="tt-RU" b="1" i="1" dirty="0" smtClean="0"/>
              <a:t>бер сыйныфта укыйлар.</a:t>
            </a:r>
          </a:p>
          <a:p>
            <a:r>
              <a:rPr lang="tt-RU" b="1" i="1" dirty="0" smtClean="0"/>
              <a:t>Бакчада </a:t>
            </a:r>
            <a:r>
              <a:rPr lang="tt-RU" b="1" i="1" u="sng" dirty="0" smtClean="0"/>
              <a:t>агачлар, </a:t>
            </a:r>
            <a:r>
              <a:rPr lang="tt-RU" b="1" i="1" u="sng" dirty="0" smtClean="0"/>
              <a:t>куаклар</a:t>
            </a:r>
            <a:r>
              <a:rPr lang="tt-RU" b="1" i="1" dirty="0" smtClean="0"/>
              <a:t> </a:t>
            </a:r>
            <a:r>
              <a:rPr lang="tt-RU" b="1" i="1" dirty="0" smtClean="0">
                <a:solidFill>
                  <a:srgbClr val="C00000"/>
                </a:solidFill>
              </a:rPr>
              <a:t>һәм</a:t>
            </a:r>
            <a:r>
              <a:rPr lang="tt-RU" b="1" i="1" dirty="0" smtClean="0"/>
              <a:t> </a:t>
            </a:r>
            <a:r>
              <a:rPr lang="tt-RU" b="1" i="1" u="sng" dirty="0" smtClean="0"/>
              <a:t> </a:t>
            </a:r>
            <a:r>
              <a:rPr lang="tt-RU" b="1" i="1" u="sng" dirty="0" smtClean="0"/>
              <a:t>чәчәкләр </a:t>
            </a:r>
            <a:r>
              <a:rPr lang="tt-RU" b="1" i="1" dirty="0" smtClean="0"/>
              <a:t>үсәләр.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5577483"/>
          </a:xfrm>
        </p:spPr>
        <p:txBody>
          <a:bodyPr/>
          <a:lstStyle/>
          <a:p>
            <a:r>
              <a:rPr lang="ru-RU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Җөмләдә</a:t>
            </a:r>
            <a:r>
              <a:rPr lang="ru-RU" b="1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ләкин, ә, әмма </a:t>
            </a:r>
            <a:r>
              <a:rPr lang="ru-RU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сүзләре алдыннан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ru-RU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өтер куела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ru-RU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предложении перед союзами </a:t>
            </a:r>
            <a:r>
              <a:rPr lang="tt-RU" i="1" dirty="0" smtClean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НО, ХОТЯ </a:t>
            </a:r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ставится запятая) </a:t>
            </a:r>
          </a:p>
          <a:p>
            <a:endParaRPr lang="tt-RU" dirty="0" smtClean="0"/>
          </a:p>
          <a:p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Алмаз шигыр</a:t>
            </a:r>
            <a:r>
              <a:rPr lang="ru-RU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ьне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укыды</a:t>
            </a:r>
            <a:r>
              <a:rPr lang="ru-RU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b="1" i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ләкин</a:t>
            </a:r>
            <a:r>
              <a:rPr lang="ru-RU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ятламады</a:t>
            </a:r>
            <a:r>
              <a:rPr lang="ru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Балалар урамга чыктылар, </a:t>
            </a:r>
            <a:r>
              <a:rPr lang="tt-RU" b="1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әмма</a:t>
            </a:r>
            <a:r>
              <a:rPr lang="tt-RU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уйнамадылар.</a:t>
            </a:r>
            <a:endParaRPr lang="ru-RU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tt-RU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Җөмләдә һәр кабатланып килгән сүз тиңдәш кисәк булмый. </a:t>
            </a:r>
          </a:p>
          <a:p>
            <a:r>
              <a:rPr lang="tt-RU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(Повторяюищеся слова не являются однородными членами)</a:t>
            </a:r>
          </a:p>
          <a:p>
            <a:endParaRPr lang="tt-RU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tt-RU" b="1" i="1" dirty="0" smtClean="0"/>
              <a:t>Бакчада </a:t>
            </a:r>
            <a:r>
              <a:rPr lang="tt-RU" b="1" i="1" dirty="0" smtClean="0"/>
              <a:t>матур </a:t>
            </a:r>
            <a:r>
              <a:rPr lang="tt-RU" b="1" i="1" u="sng" dirty="0" smtClean="0">
                <a:solidFill>
                  <a:srgbClr val="FF0000"/>
                </a:solidFill>
              </a:rPr>
              <a:t>агачлар</a:t>
            </a:r>
            <a:r>
              <a:rPr lang="tt-RU" b="1" i="1" u="sng" dirty="0" smtClean="0"/>
              <a:t> </a:t>
            </a:r>
            <a:r>
              <a:rPr lang="tt-RU" b="1" i="1" dirty="0" smtClean="0">
                <a:solidFill>
                  <a:srgbClr val="00B050"/>
                </a:solidFill>
              </a:rPr>
              <a:t>һәм</a:t>
            </a:r>
            <a:r>
              <a:rPr lang="tt-RU" b="1" i="1" dirty="0" smtClean="0"/>
              <a:t> матур </a:t>
            </a:r>
            <a:r>
              <a:rPr lang="tt-RU" b="1" i="1" u="sng" dirty="0" smtClean="0"/>
              <a:t> </a:t>
            </a:r>
            <a:r>
              <a:rPr lang="tt-RU" b="1" i="1" u="sng" dirty="0" smtClean="0">
                <a:solidFill>
                  <a:srgbClr val="FF0000"/>
                </a:solidFill>
              </a:rPr>
              <a:t>куаклар</a:t>
            </a:r>
            <a:r>
              <a:rPr lang="tt-RU" b="1" i="1" dirty="0" smtClean="0"/>
              <a:t> үсәләр.</a:t>
            </a:r>
          </a:p>
          <a:p>
            <a:pPr>
              <a:buNone/>
            </a:pPr>
            <a:r>
              <a:rPr lang="tt-RU" b="1" i="1" dirty="0" smtClean="0"/>
              <a:t> </a:t>
            </a:r>
          </a:p>
          <a:p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b="1" dirty="0" smtClean="0">
                <a:solidFill>
                  <a:srgbClr val="C00000"/>
                </a:solidFill>
              </a:rPr>
              <a:t>Өй эше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t-RU" dirty="0" smtClean="0">
                <a:solidFill>
                  <a:srgbClr val="002060"/>
                </a:solidFill>
              </a:rPr>
              <a:t>98 нче күнегү </a:t>
            </a:r>
          </a:p>
          <a:p>
            <a:r>
              <a:rPr lang="tt-RU" dirty="0" smtClean="0">
                <a:solidFill>
                  <a:srgbClr val="002060"/>
                </a:solidFill>
              </a:rPr>
              <a:t>Спиши предло</a:t>
            </a:r>
            <a:r>
              <a:rPr lang="ru-RU" dirty="0" err="1" smtClean="0">
                <a:solidFill>
                  <a:srgbClr val="002060"/>
                </a:solidFill>
              </a:rPr>
              <a:t>жения</a:t>
            </a:r>
            <a:r>
              <a:rPr lang="ru-RU" dirty="0" smtClean="0">
                <a:solidFill>
                  <a:srgbClr val="002060"/>
                </a:solidFill>
              </a:rPr>
              <a:t>, подчеркни однородные члены предложения.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5400" b="1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Уңышлар сезгә,</a:t>
            </a:r>
            <a:r>
              <a:rPr lang="ru-RU" sz="5400" b="1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</a:t>
            </a:r>
          </a:p>
          <a:p>
            <a:pPr>
              <a:buNone/>
            </a:pPr>
            <a:r>
              <a:rPr lang="ru-RU" sz="5400" b="1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</a:t>
            </a:r>
            <a:r>
              <a:rPr lang="ru-RU" sz="5400" b="1" i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укучылар</a:t>
            </a:r>
            <a:r>
              <a:rPr lang="ru-RU" sz="5400" b="1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  <a:endParaRPr lang="ru-RU" sz="5400" b="1" i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268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Дәреснең темасы:</vt:lpstr>
      <vt:lpstr>Җөмләнең тиңдәш кисәкләре –  бер үк сорауга җавап биргән сүзләр.   (Однородные члены предложения отвечают на один и тот же вопрос)   </vt:lpstr>
      <vt:lpstr>Тиңдәш хәбәрләр (однородные сказуемые)</vt:lpstr>
      <vt:lpstr> </vt:lpstr>
      <vt:lpstr>Дәреслек буенча эш (66-70 бит)</vt:lpstr>
      <vt:lpstr> һәм, ләкин, ә, әмма сүзләре (союзы)  </vt:lpstr>
      <vt:lpstr>Слайд 8</vt:lpstr>
      <vt:lpstr>Слайд 9</vt:lpstr>
      <vt:lpstr>Слайд 10</vt:lpstr>
      <vt:lpstr>Өй эше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Дәреснең темасы:</dc:title>
  <dc:creator>ЛЮЦИЯ</dc:creator>
  <cp:lastModifiedBy>Люция</cp:lastModifiedBy>
  <cp:revision>2</cp:revision>
  <dcterms:created xsi:type="dcterms:W3CDTF">2020-04-16T07:35:29Z</dcterms:created>
  <dcterms:modified xsi:type="dcterms:W3CDTF">2020-04-16T09:28:19Z</dcterms:modified>
</cp:coreProperties>
</file>